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261BE-85C9-43BD-B152-AC0ADFB9C9E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EC1FF-3C74-4AD3-BE03-1304A138E8E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3D3F-E82D-422A-BCE7-E382560F2CF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E6D01-68CE-4DF5-A0D1-136CF2F2EBD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62DBD-39C7-41DC-BF29-0355601ED66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B53F2-379F-4E85-8632-9BE1BC1C8C4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CCF96-B713-474C-B316-DA8E3DF6B7C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686FC-E11A-4022-B675-26363853944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3382E-2DDF-4E9C-8956-A8D6D29AC8B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C5DB9-F4D8-4B5F-8A1F-98281C9FC40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3D890-B81E-4FAA-91E4-07CCCB5780D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A79986-EB69-4059-BE96-94A8AA0392D5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hr-HR" dirty="0"/>
              <a:t>Naslovni </a:t>
            </a:r>
            <a:r>
              <a:rPr lang="hr-HR" dirty="0" smtClean="0"/>
              <a:t>slajd:</a:t>
            </a:r>
            <a:endParaRPr lang="hr-HR" dirty="0"/>
          </a:p>
          <a:p>
            <a:pPr lvl="1"/>
            <a:r>
              <a:rPr lang="hr-HR" sz="2600" dirty="0"/>
              <a:t>Font: </a:t>
            </a:r>
            <a:r>
              <a:rPr lang="hr-HR" sz="2600" dirty="0" err="1" smtClean="0"/>
              <a:t>Calibri</a:t>
            </a:r>
            <a:r>
              <a:rPr lang="hr-HR" sz="2600" dirty="0" smtClean="0"/>
              <a:t> </a:t>
            </a:r>
            <a:r>
              <a:rPr lang="hr-HR" sz="2600" dirty="0"/>
              <a:t>44 </a:t>
            </a:r>
            <a:r>
              <a:rPr lang="hr-HR" sz="2600" dirty="0" err="1" smtClean="0"/>
              <a:t>bold</a:t>
            </a:r>
            <a:r>
              <a:rPr lang="hr-HR" sz="2600" dirty="0" smtClean="0"/>
              <a:t>, </a:t>
            </a:r>
            <a:r>
              <a:rPr lang="hr-HR" sz="2600" dirty="0" err="1" smtClean="0"/>
              <a:t>Wordart</a:t>
            </a:r>
            <a:endParaRPr lang="hr-HR" sz="2600" dirty="0"/>
          </a:p>
          <a:p>
            <a:r>
              <a:rPr lang="hr-HR" dirty="0"/>
              <a:t>Ostali slajdovi:</a:t>
            </a:r>
          </a:p>
          <a:p>
            <a:pPr lvl="1"/>
            <a:r>
              <a:rPr lang="hr-HR" sz="2600" dirty="0" smtClean="0"/>
              <a:t>Naslov (ako ima): </a:t>
            </a:r>
            <a:r>
              <a:rPr lang="hr-HR" sz="2600" dirty="0" err="1" smtClean="0"/>
              <a:t>Calibri</a:t>
            </a:r>
            <a:r>
              <a:rPr lang="hr-HR" sz="2600" dirty="0" smtClean="0"/>
              <a:t> 36 </a:t>
            </a:r>
            <a:r>
              <a:rPr lang="hr-HR" sz="2600" dirty="0" err="1" smtClean="0"/>
              <a:t>bold</a:t>
            </a:r>
            <a:r>
              <a:rPr lang="hr-HR" sz="2600" dirty="0" smtClean="0"/>
              <a:t>, </a:t>
            </a:r>
            <a:r>
              <a:rPr lang="hr-HR" sz="2600" dirty="0" err="1" smtClean="0"/>
              <a:t>Wordart</a:t>
            </a:r>
            <a:r>
              <a:rPr lang="hr-HR" sz="2600" dirty="0" smtClean="0"/>
              <a:t>, centriran</a:t>
            </a:r>
            <a:endParaRPr lang="hr-HR" sz="2600" dirty="0"/>
          </a:p>
          <a:p>
            <a:pPr lvl="1"/>
            <a:r>
              <a:rPr lang="hr-HR" sz="2600" dirty="0" smtClean="0"/>
              <a:t>Tekst: </a:t>
            </a:r>
            <a:r>
              <a:rPr lang="hr-HR" sz="2600" dirty="0" err="1" smtClean="0"/>
              <a:t>Calibri</a:t>
            </a:r>
            <a:r>
              <a:rPr lang="hr-HR" sz="2600" dirty="0" smtClean="0"/>
              <a:t> 28, grafičke oznake</a:t>
            </a:r>
            <a:endParaRPr lang="hr-HR" sz="2600" dirty="0"/>
          </a:p>
          <a:p>
            <a:pPr lvl="1"/>
            <a:r>
              <a:rPr lang="hr-HR" sz="2600" dirty="0"/>
              <a:t>Lijevo </a:t>
            </a:r>
            <a:r>
              <a:rPr lang="hr-HR" sz="2600" dirty="0" smtClean="0"/>
              <a:t>poravnanje teksta</a:t>
            </a:r>
          </a:p>
          <a:p>
            <a:pPr lvl="1"/>
            <a:r>
              <a:rPr lang="hr-HR" sz="2600" dirty="0" smtClean="0"/>
              <a:t>Slike uredno postavljene na slajd</a:t>
            </a:r>
            <a:endParaRPr lang="hr-HR" sz="2600" dirty="0"/>
          </a:p>
          <a:p>
            <a:r>
              <a:rPr lang="hr-HR" dirty="0"/>
              <a:t>Animacija:</a:t>
            </a:r>
          </a:p>
          <a:p>
            <a:pPr lvl="1"/>
            <a:r>
              <a:rPr lang="hr-HR" sz="2600" dirty="0" smtClean="0"/>
              <a:t>Prijelaz između slajdova: proizvoljno</a:t>
            </a:r>
          </a:p>
          <a:p>
            <a:pPr lvl="1"/>
            <a:r>
              <a:rPr lang="hr-HR" sz="2600" dirty="0" smtClean="0"/>
              <a:t>Prilagođena animacija teksta: rebrenice, jedno po jedno</a:t>
            </a:r>
          </a:p>
          <a:p>
            <a:r>
              <a:rPr lang="hr-HR" dirty="0" smtClean="0"/>
              <a:t>Dizajn:</a:t>
            </a:r>
          </a:p>
          <a:p>
            <a:pPr lvl="1"/>
            <a:r>
              <a:rPr lang="hr-HR" sz="2600" dirty="0" smtClean="0"/>
              <a:t>Oblikovanje pozadine: svijetlo plava boja, za sve slajdove ista</a:t>
            </a:r>
          </a:p>
          <a:p>
            <a:pPr lvl="1"/>
            <a:r>
              <a:rPr lang="hr-HR" sz="2600" dirty="0" smtClean="0"/>
              <a:t>Slike prozirnih obrisa, sjena</a:t>
            </a:r>
            <a:endParaRPr lang="hr-HR" sz="2600" dirty="0"/>
          </a:p>
          <a:p>
            <a:pPr lvl="1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74</Words>
  <Application>Microsoft Office PowerPoint</Application>
  <PresentationFormat>Prikaz na zaslonu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Zadani dizajn</vt:lpstr>
      <vt:lpstr>Slajd 1</vt:lpstr>
    </vt:vector>
  </TitlesOfParts>
  <Company>MZOŠ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profesor</dc:creator>
  <cp:lastModifiedBy>Korisnik</cp:lastModifiedBy>
  <cp:revision>6</cp:revision>
  <dcterms:created xsi:type="dcterms:W3CDTF">2008-11-18T14:42:31Z</dcterms:created>
  <dcterms:modified xsi:type="dcterms:W3CDTF">2010-02-08T10:28:11Z</dcterms:modified>
</cp:coreProperties>
</file>