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7D84-D02F-48D9-8241-51D22E3730F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FA03-8E69-4E24-A0D7-F15493ABCB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E227-57D5-4778-BEDD-80920D7CE07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1C45-A175-493A-9EEF-787F00BADA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12D3-168B-4756-836A-F891B4CB78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96A-C732-4AF8-B9DF-B904006CE4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4944-9AC4-4684-A5B2-9F55AEAF09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4FA3-2C92-43AA-8604-07068ABAF0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36E0-8A3A-44E0-9388-B08FB797E4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8C9B-93D5-413B-923F-9AA53CFCE89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26CC-B50A-4F9A-AD84-4A89E156C8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AF95-8ADE-4C13-9103-A56AFBC7EC9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Zavirimo u kućište….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Procesor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Glavni dio računala jer obrađuje podatke i upravlja radom svih dijelova računala.</a:t>
            </a:r>
          </a:p>
          <a:p>
            <a:pPr>
              <a:buNone/>
            </a:pPr>
            <a:r>
              <a:rPr lang="hr-HR" dirty="0"/>
              <a:t>Osnovna karakteristika je brzina procesora – brzina kojom obrađuje podatke i mjeri se u </a:t>
            </a:r>
            <a:r>
              <a:rPr lang="hr-HR" dirty="0" err="1"/>
              <a:t>gigahercima</a:t>
            </a:r>
            <a:r>
              <a:rPr lang="hr-HR" dirty="0"/>
              <a:t> (</a:t>
            </a:r>
            <a:r>
              <a:rPr lang="hr-HR" dirty="0" err="1"/>
              <a:t>GHz</a:t>
            </a:r>
            <a:r>
              <a:rPr lang="hr-HR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Memorija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RAM je radna memorija koju računalo koristi za pohranu podataka čija je obrada u tijeku.</a:t>
            </a:r>
          </a:p>
          <a:p>
            <a:pPr>
              <a:buNone/>
            </a:pPr>
            <a:r>
              <a:rPr lang="hr-HR" dirty="0"/>
              <a:t>Ako nestane struje a podaci nisu spremljeni, sve se gubi.</a:t>
            </a:r>
          </a:p>
          <a:p>
            <a:pPr>
              <a:buNone/>
            </a:pPr>
            <a:r>
              <a:rPr lang="hr-HR" dirty="0"/>
              <a:t>Zato se podaci spremaju na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Hard_Disk_Dri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1017649" cy="928694"/>
          </a:xfrm>
          <a:prstGeom prst="rect">
            <a:avLst/>
          </a:prstGeom>
          <a:noFill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Memorija</a:t>
            </a:r>
          </a:p>
        </p:txBody>
      </p:sp>
      <p:pic>
        <p:nvPicPr>
          <p:cNvPr id="39940" name="Picture 4" descr="USB_Disk__YL_00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357298"/>
            <a:ext cx="1214446" cy="1214446"/>
          </a:xfrm>
          <a:prstGeom prst="rect">
            <a:avLst/>
          </a:prstGeom>
          <a:noFill/>
        </p:spPr>
      </p:pic>
      <p:pic>
        <p:nvPicPr>
          <p:cNvPr id="39941" name="Picture 5" descr="dv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000108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Kartice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/>
              <a:t>Grafička kartica</a:t>
            </a:r>
            <a:r>
              <a:rPr lang="hr-HR" dirty="0"/>
              <a:t> služi za grafički prikaz podataka,</a:t>
            </a:r>
          </a:p>
          <a:p>
            <a:pPr>
              <a:buNone/>
            </a:pPr>
            <a:r>
              <a:rPr lang="hr-HR" b="1" dirty="0"/>
              <a:t>Zvučna kartica</a:t>
            </a:r>
            <a:r>
              <a:rPr lang="hr-HR" dirty="0"/>
              <a:t> služi za slušanje zvuka iz računala pomoću računala,</a:t>
            </a:r>
          </a:p>
          <a:p>
            <a:pPr>
              <a:buNone/>
            </a:pPr>
            <a:r>
              <a:rPr lang="hr-HR" b="1" dirty="0"/>
              <a:t>Mrežna kartica</a:t>
            </a:r>
            <a:r>
              <a:rPr lang="hr-HR" dirty="0"/>
              <a:t> služi za spajanje s drugim računalima,</a:t>
            </a:r>
          </a:p>
          <a:p>
            <a:pPr>
              <a:buNone/>
            </a:pPr>
            <a:r>
              <a:rPr lang="hr-HR" b="1" dirty="0"/>
              <a:t>Modem</a:t>
            </a:r>
            <a:r>
              <a:rPr lang="hr-HR" dirty="0"/>
              <a:t> služi za spajanje na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CD/DVD jedinica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Služi za pregledavanje CD/DVD sadržaja.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>
                <a:effectLst>
                  <a:outerShdw blurRad="38100" dist="38100" dir="2700000" algn="tl">
                    <a:srgbClr val="C0C0C0"/>
                  </a:outerShdw>
                </a:effectLst>
              </a:rPr>
              <a:t>Pitanja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r-HR" dirty="0"/>
              <a:t>Što sve računalo krije u svom kućištu?</a:t>
            </a:r>
          </a:p>
          <a:p>
            <a:pPr marL="514350" indent="-514350">
              <a:buNone/>
            </a:pPr>
            <a:r>
              <a:rPr lang="hr-HR" dirty="0"/>
              <a:t>Koja je funkcija procesora?</a:t>
            </a:r>
          </a:p>
          <a:p>
            <a:pPr marL="514350" indent="-514350">
              <a:buNone/>
            </a:pPr>
            <a:r>
              <a:rPr lang="hr-HR" dirty="0"/>
              <a:t>Za što služi memorija?</a:t>
            </a:r>
          </a:p>
          <a:p>
            <a:pPr marL="514350" indent="-514350">
              <a:buNone/>
            </a:pPr>
            <a:r>
              <a:rPr lang="hr-HR" dirty="0"/>
              <a:t>Za što služi grafička/zvučna kartica?</a:t>
            </a:r>
          </a:p>
          <a:p>
            <a:pPr marL="514350" indent="-514350">
              <a:buNone/>
            </a:pPr>
            <a:r>
              <a:rPr lang="hr-HR" dirty="0"/>
              <a:t>Opiši rukovanje CD/DVD medijem.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Što je kućište?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1317625"/>
          </a:xfrm>
        </p:spPr>
        <p:txBody>
          <a:bodyPr/>
          <a:lstStyle/>
          <a:p>
            <a:r>
              <a:rPr lang="hr-HR" sz="2600"/>
              <a:t>U kućištu su smješteni svi važniji dijelovi.</a:t>
            </a:r>
          </a:p>
          <a:p>
            <a:r>
              <a:rPr lang="hr-HR" sz="2600"/>
              <a:t>Ono može biti različitog oblika.</a:t>
            </a:r>
          </a:p>
        </p:txBody>
      </p:sp>
      <p:pic>
        <p:nvPicPr>
          <p:cNvPr id="30724" name="Picture 4" descr="214_0150369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3076575" cy="3905250"/>
          </a:xfrm>
          <a:prstGeom prst="rect">
            <a:avLst/>
          </a:prstGeom>
          <a:noFill/>
        </p:spPr>
      </p:pic>
      <p:pic>
        <p:nvPicPr>
          <p:cNvPr id="30725" name="Picture 5" descr="219_0150383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3763" y="3344863"/>
            <a:ext cx="2578100" cy="3397250"/>
          </a:xfrm>
          <a:prstGeom prst="rect">
            <a:avLst/>
          </a:prstGeom>
          <a:noFill/>
        </p:spPr>
      </p:pic>
      <p:pic>
        <p:nvPicPr>
          <p:cNvPr id="30727" name="Picture 7" descr="209_0150346_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971800"/>
            <a:ext cx="189071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400" b="1" dirty="0"/>
              <a:t>Što sve možemo naći u kućištu?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Matična ploča</a:t>
            </a:r>
          </a:p>
        </p:txBody>
      </p:sp>
      <p:pic>
        <p:nvPicPr>
          <p:cNvPr id="31748" name="Picture 4" descr="810ET_Motherboar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268413"/>
            <a:ext cx="7427934" cy="7427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Procesor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Memorija</a:t>
            </a:r>
          </a:p>
        </p:txBody>
      </p:sp>
      <p:pic>
        <p:nvPicPr>
          <p:cNvPr id="33796" name="Picture 4" descr="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00042"/>
            <a:ext cx="3810000" cy="3810000"/>
          </a:xfrm>
          <a:prstGeom prst="rect">
            <a:avLst/>
          </a:prstGeom>
          <a:noFill/>
        </p:spPr>
      </p:pic>
      <p:pic>
        <p:nvPicPr>
          <p:cNvPr id="33797" name="Picture 5" descr="HardDi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14620"/>
            <a:ext cx="4321175" cy="36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r>
              <a:rPr lang="hr-HR" dirty="0"/>
              <a:t>Različite kartice</a:t>
            </a:r>
          </a:p>
        </p:txBody>
      </p:sp>
      <p:pic>
        <p:nvPicPr>
          <p:cNvPr id="34820" name="Picture 4" descr="soundc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28604"/>
            <a:ext cx="3810000" cy="2819400"/>
          </a:xfrm>
          <a:prstGeom prst="rect">
            <a:avLst/>
          </a:prstGeom>
          <a:noFill/>
        </p:spPr>
      </p:pic>
      <p:pic>
        <p:nvPicPr>
          <p:cNvPr id="34821" name="Picture 5" descr="grafič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14422"/>
            <a:ext cx="3960813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CD/DVD </a:t>
            </a:r>
            <a:r>
              <a:rPr lang="hr-HR" dirty="0" smtClean="0"/>
              <a:t>jedinica (uređaj)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Matična ploča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Tanka tiskana ploča četvrtastog oblika.</a:t>
            </a:r>
          </a:p>
          <a:p>
            <a:pPr>
              <a:buNone/>
            </a:pPr>
            <a:r>
              <a:rPr lang="hr-HR" dirty="0"/>
              <a:t>Na njoj se nalaze procesor i memorija te različite kartice koje se utaknu u nju.</a:t>
            </a:r>
          </a:p>
          <a:p>
            <a:pPr>
              <a:buNone/>
            </a:pPr>
            <a:r>
              <a:rPr lang="hr-HR" dirty="0"/>
              <a:t>Priključuju se diskovi, CD/DVD, </a:t>
            </a:r>
            <a:r>
              <a:rPr lang="hr-HR" dirty="0" err="1"/>
              <a:t>itd</a:t>
            </a:r>
            <a:r>
              <a:rPr lang="hr-HR" dirty="0"/>
              <a:t>. Ti su uređaji povezani kablovima s matičnom pločom.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224</Words>
  <Application>Microsoft Office PowerPoint</Application>
  <PresentationFormat>Prikaz na zaslonu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Zavirimo u kućište….</vt:lpstr>
      <vt:lpstr>Što je kućište?</vt:lpstr>
      <vt:lpstr>Što sve možemo naći u kućištu?</vt:lpstr>
      <vt:lpstr>Slajd 4</vt:lpstr>
      <vt:lpstr>Slajd 5</vt:lpstr>
      <vt:lpstr>Slajd 6</vt:lpstr>
      <vt:lpstr>Slajd 7</vt:lpstr>
      <vt:lpstr>Matična ploča</vt:lpstr>
      <vt:lpstr>Slajd 9</vt:lpstr>
      <vt:lpstr>Procesor</vt:lpstr>
      <vt:lpstr>Memorija</vt:lpstr>
      <vt:lpstr>Memorija</vt:lpstr>
      <vt:lpstr>Kartice</vt:lpstr>
      <vt:lpstr>Slajd 14</vt:lpstr>
      <vt:lpstr>CD/DVD jedinica</vt:lpstr>
      <vt:lpstr>Pitanja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Zavirimo u kućište….</dc:title>
  <dc:creator>profesor</dc:creator>
  <cp:lastModifiedBy>Korisnik</cp:lastModifiedBy>
  <cp:revision>6</cp:revision>
  <dcterms:created xsi:type="dcterms:W3CDTF">2009-01-26T12:08:58Z</dcterms:created>
  <dcterms:modified xsi:type="dcterms:W3CDTF">2010-02-08T10:28:56Z</dcterms:modified>
</cp:coreProperties>
</file>